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7A16B-146F-446E-B82F-8E65CF268811}" type="datetimeFigureOut">
              <a:rPr lang="en-GB" smtClean="0"/>
              <a:t>30/10/2014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54D86-E339-4DCF-9476-A0DBE2F4BF3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 JOURNEY THROUGH SSD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412776"/>
            <a:ext cx="6872808" cy="422602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Chris\Desktop\PowerPoint_Photos\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95736" y="1340768"/>
            <a:ext cx="532859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 JOURNEY THROUGH SSD WORKING LIFE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hris\Desktop\PowerPoint_Photos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hris\Desktop\PowerPoint_Photos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5661248"/>
            <a:ext cx="727280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DANIEL GOLEMAN (1998): 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MOTIVATION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SELF-REGULATION</a:t>
            </a:r>
            <a:endParaRPr lang="en-GB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0"/>
          <a:ext cx="9144000" cy="7119707"/>
        </p:xfrm>
        <a:graphic>
          <a:graphicData uri="http://schemas.openxmlformats.org/drawingml/2006/table">
            <a:tbl>
              <a:tblPr/>
              <a:tblGrid>
                <a:gridCol w="3047340"/>
                <a:gridCol w="3048330"/>
                <a:gridCol w="3048330"/>
              </a:tblGrid>
              <a:tr h="1192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WASH </a:t>
                      </a:r>
                      <a:r>
                        <a:rPr lang="en-GB" sz="1600" b="1" i="1" dirty="0">
                          <a:latin typeface="Times New Roman"/>
                          <a:ea typeface="Calibri"/>
                          <a:cs typeface="Times New Roman"/>
                        </a:rPr>
                        <a:t>METHOD OF ITEM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EFFECT </a:t>
                      </a:r>
                      <a:r>
                        <a:rPr lang="en-GB" sz="1600" b="1" i="1" dirty="0">
                          <a:latin typeface="Times New Roman"/>
                          <a:ea typeface="Calibri"/>
                          <a:cs typeface="Times New Roman"/>
                        </a:rPr>
                        <a:t>OF SCANNING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i="1" dirty="0">
                          <a:latin typeface="Times New Roman"/>
                          <a:ea typeface="Calibri"/>
                          <a:cs typeface="Times New Roman"/>
                        </a:rPr>
                        <a:t>THIS ITEM INTO THE 'MANUAL WASH' (HANDWASH) MODULE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CONSEQUENCES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5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"HANDWASH 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ONLY“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"MACHINE WASH 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ONLY“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"MACHINE WASH"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No error 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message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Error message - "This item cannot be manually washed."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No </a:t>
                      </a: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error message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Able to be processed correctly in the Packing 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Must be scanned onto a washer carriage in the Wash Room, then processed as usual in the Packing 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Room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Error message in the Packing Room - "In Wash Area - Manually Washed."  Confusion amongst staff members in the Packing Room, leading to clean items being sent back to the Wash Room labelled "FAO Darren/Angela".  Once passed back, these items have to be re-washed.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-3" y="0"/>
          <a:ext cx="9144002" cy="6858000"/>
        </p:xfrm>
        <a:graphic>
          <a:graphicData uri="http://schemas.openxmlformats.org/drawingml/2006/table">
            <a:tbl>
              <a:tblPr/>
              <a:tblGrid>
                <a:gridCol w="4572001"/>
                <a:gridCol w="4572001"/>
              </a:tblGrid>
              <a:tr h="489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TIME </a:t>
                      </a:r>
                      <a:r>
                        <a:rPr lang="en-GB" sz="1600" b="1" i="1" dirty="0">
                          <a:latin typeface="Times New Roman"/>
                          <a:ea typeface="Calibri"/>
                          <a:cs typeface="Times New Roman"/>
                        </a:rPr>
                        <a:t>COSTS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TIME </a:t>
                      </a:r>
                      <a:r>
                        <a:rPr lang="en-GB" sz="1600" b="1" i="1" dirty="0">
                          <a:latin typeface="Times New Roman"/>
                          <a:ea typeface="Calibri"/>
                          <a:cs typeface="Times New Roman"/>
                        </a:rPr>
                        <a:t>BENEFITS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8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Time taken to access administrative module of the tracking system (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1 minute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Checking- and correcting where necessary- the specified 'Wash Method' of each item (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1 minute per item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Time taken to re-access Washer module to process items in the Wash Room (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1 minute</a:t>
                      </a: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Time saved in avoiding confusing error message in the Packing Room, a note "FAO Darren/Angela" being written, and item passed to the Wash Room (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1 minute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Time saved through avoiding having to wait for Darren/Angela to be alerted to the troublesome items the following day (approximately 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12 hours</a:t>
                      </a: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, since the items would be returned at 10:30pm and brought to Darren/Angela's attention at around 10:30am</a:t>
                      </a:r>
                      <a:r>
                        <a:rPr lang="en-GB" sz="16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Time saved thanks to lack of re-processing (</a:t>
                      </a:r>
                      <a:r>
                        <a:rPr lang="en-GB" sz="1600" b="1" dirty="0">
                          <a:latin typeface="Times New Roman"/>
                          <a:ea typeface="Calibri"/>
                          <a:cs typeface="Times New Roman"/>
                        </a:rPr>
                        <a:t>5 minutes per item</a:t>
                      </a:r>
                      <a:r>
                        <a:rPr lang="en-GB" sz="1600" dirty="0"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C:\Users\Chris\AppData\Local\Temp\WPDNSE\{00000018-0001-0001-0000-000000000000}\IMG_20140725_092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64088" y="260648"/>
            <a:ext cx="3312368" cy="837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INSIGHTS PROFILE:</a:t>
            </a: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u="sng" dirty="0" smtClean="0">
                <a:latin typeface="Times New Roman" pitchFamily="18" charset="0"/>
                <a:cs typeface="Times New Roman" pitchFamily="18" charset="0"/>
              </a:rPr>
              <a:t>STRENGTHS </a:t>
            </a: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I am driven to complete tasks in an accurate and careful way, leading to workplace strengths and values in the form of: trustworthiness; an ability to solve problems; working late to finish the job; being realistic, systematic, and adaptable in my working behaviour; and having high competence in processing technical data.</a:t>
            </a: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u="sng" dirty="0" smtClean="0">
                <a:latin typeface="Times New Roman" pitchFamily="18" charset="0"/>
                <a:cs typeface="Times New Roman" pitchFamily="18" charset="0"/>
              </a:rPr>
              <a:t>WEAKNESSES</a:t>
            </a:r>
          </a:p>
          <a:p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Potential weaknesses include occasional failings to consider the feelings of others, and a tendency to over-rely on analysis to the detriment of concrete action.  An area for improvement caught my attention: I should share my ideas with other people, rather than keeping them to myself.</a:t>
            </a:r>
            <a:endParaRPr lang="en-GB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4752528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SELF-AWARENESS; THE REFLECTIVE </a:t>
            </a:r>
          </a:p>
          <a:p>
            <a:pPr algn="ctr"/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PRACTITIONER</a:t>
            </a:r>
            <a:endParaRPr lang="en-GB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48680"/>
            <a:ext cx="6480720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EMPATHY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62880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PROSCI’S ADKAR MODEL: </a:t>
            </a:r>
          </a:p>
          <a:p>
            <a:pPr algn="ctr"/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WARENESS,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ESIRE,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NOWLEDGE,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BILITY, 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EINFORCEMENT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3717032"/>
            <a:ext cx="65527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SOCIAL SKILL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4869160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Times New Roman" pitchFamily="18" charset="0"/>
                <a:cs typeface="Times New Roman" pitchFamily="18" charset="0"/>
              </a:rPr>
              <a:t>Leader-Image Compatibility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Steps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in leading successful transformation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2339752" y="6237312"/>
            <a:ext cx="46085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3923928" y="5517232"/>
            <a:ext cx="32403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flipV="1">
            <a:off x="3923928" y="206084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63688" y="5301208"/>
            <a:ext cx="5184576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hris\Desktop\PowerPoint_Photos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116632"/>
            <a:ext cx="237626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THE ‘HANDWASH’</a:t>
            </a:r>
            <a:endParaRPr lang="en-GB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71296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u="sng" dirty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Collins, J. (2001) Level 5 Leadership: The Triumph of Humility and Fierce Resolve,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Harvard Business Review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79; 1, 66-76 </a:t>
            </a:r>
            <a:endParaRPr lang="en-GB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Dunegan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K. (2003) Leader-Image Compatibility: An Image Theory View of Leadership,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Journal of Business and Management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9; 1,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61-72</a:t>
            </a: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Goleman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D. (1998) What Makes a Leader?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Harvard Business Review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76; 6,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93-102</a:t>
            </a: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Herzberg, F. (1968) One more time: how do you motivate employees?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Harvard Business Review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46; 1,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53-62</a:t>
            </a: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Hiatt, J. (2006)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Adkar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: A Model for Change in Business, Government and Our Community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Colorado: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Prosci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Learning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Center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Publications  </a:t>
            </a:r>
            <a:endParaRPr lang="en-GB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Hill, R., and the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MindTools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Team. (undated)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Deciding, Quantitatively, Whether to go Ahead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. [Online] Available at: </a:t>
            </a:r>
            <a:r>
              <a:rPr lang="en-GB" sz="1600" u="sng" dirty="0"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en-GB" sz="1600" u="sng" dirty="0" err="1">
                <a:latin typeface="Times New Roman" pitchFamily="18" charset="0"/>
                <a:cs typeface="Times New Roman" pitchFamily="18" charset="0"/>
              </a:rPr>
              <a:t>www.mindtools.com</a:t>
            </a:r>
            <a:r>
              <a:rPr lang="en-GB" sz="1600" u="sng" dirty="0">
                <a:latin typeface="Times New Roman" pitchFamily="18" charset="0"/>
                <a:cs typeface="Times New Roman" pitchFamily="18" charset="0"/>
              </a:rPr>
              <a:t>/pages/article/newTED­_08.htm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. [Accessed 29 October 2014]</a:t>
            </a:r>
          </a:p>
          <a:p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Kotter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J. (1995) Leading Change: Why Transformation Efforts Fail,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Harvard Business Review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73; 2,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59-67</a:t>
            </a: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The Insights Group Limited. (2014)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Insights Discovery Personal Profile: Christopher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Larham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(Foundation Chapter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Schön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D. (1983)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The Reflective Practitioner: How Professionals Think in Action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, New York: Basic Books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ris\Desktop\PowerPoint_Photos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ris\Desktop\PowerPoint_Photos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hris\Desktop\PowerPoint_Photos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ris\Desktop\PowerPoint_Photos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hris\Desktop\PowerPoint_Photos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hris\Desktop\PowerPoint_Photos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hris\Desktop\PowerPoint_Photos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436</Words>
  <Application>Microsoft Office PowerPoint</Application>
  <PresentationFormat>On-screen Show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 JOURNEY THROUGH SSD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JOURNEY THROUGH SSD</dc:title>
  <dc:creator>Christopher John Larham</dc:creator>
  <cp:lastModifiedBy>Christopher John Larham</cp:lastModifiedBy>
  <cp:revision>10</cp:revision>
  <dcterms:created xsi:type="dcterms:W3CDTF">2014-10-30T10:21:09Z</dcterms:created>
  <dcterms:modified xsi:type="dcterms:W3CDTF">2014-10-30T11:50:39Z</dcterms:modified>
</cp:coreProperties>
</file>